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2.xml" ContentType="application/vnd.openxmlformats-officedocument.theme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theme/theme14.xml" ContentType="application/vnd.openxmlformats-officedocument.theme+xml"/>
  <Override PartName="/ppt/slideLayouts/slideLayout27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7" r:id="rId16"/>
    <p:sldId id="258" r:id="rId17"/>
    <p:sldId id="259" r:id="rId18"/>
    <p:sldId id="260" r:id="rId19"/>
    <p:sldId id="261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54" d="100"/>
          <a:sy n="54" d="100"/>
        </p:scale>
        <p:origin x="9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1</a:t>
            </a:fld>
            <a:endParaRPr lang="es-MX" dirty="0"/>
          </a:p>
        </p:txBody>
      </p:sp>
      <p:sp>
        <p:nvSpPr>
          <p:cNvPr id="6" name="6 Título"/>
          <p:cNvSpPr txBox="1">
            <a:spLocks/>
          </p:cNvSpPr>
          <p:nvPr/>
        </p:nvSpPr>
        <p:spPr>
          <a:xfrm>
            <a:off x="1738648" y="116632"/>
            <a:ext cx="7405352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AFILIADOS </a:t>
            </a:r>
            <a:r>
              <a:rPr lang="es-MX" sz="1800" dirty="0" smtClean="0">
                <a:solidFill>
                  <a:schemeClr val="bg1"/>
                </a:solidFill>
              </a:rPr>
              <a:t>OCTUBRE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5" y="4308118"/>
            <a:ext cx="2459333" cy="113531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5" y="903915"/>
            <a:ext cx="8892559" cy="199412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501008"/>
            <a:ext cx="4596782" cy="2749534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10504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2</a:t>
            </a:fld>
            <a:endParaRPr lang="es-MX" dirty="0"/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1712890" y="116632"/>
            <a:ext cx="6684135" cy="330908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DISTRIBUCIÓN DE PENSIONADOS </a:t>
            </a:r>
            <a:r>
              <a:rPr lang="es-MX" sz="1800" dirty="0" smtClean="0">
                <a:solidFill>
                  <a:schemeClr val="bg1"/>
                </a:solidFill>
              </a:rPr>
              <a:t>OCTUBRE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2" y="3223900"/>
            <a:ext cx="4974379" cy="18439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2" y="977588"/>
            <a:ext cx="4974380" cy="184273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4" y="5246014"/>
            <a:ext cx="2459333" cy="113531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3777" y="694304"/>
            <a:ext cx="3592602" cy="242347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4"/>
            <a:ext cx="3518763" cy="256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5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3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674254" y="44916"/>
            <a:ext cx="6684135" cy="510896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DISTRIBUCIÓN DE PENSIONADOS POR EDAD Y TIPO </a:t>
            </a:r>
          </a:p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OCTUBRE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98" y="1000242"/>
            <a:ext cx="8558804" cy="485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74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4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00010" y="0"/>
            <a:ext cx="6722773" cy="53788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DISTRIBUCIÓN PENSIONADOS POR TIPO PENSIÓN, RANGO EDAD Y PENSIÓN PROMEDIO </a:t>
            </a:r>
            <a:r>
              <a:rPr lang="es-MX" sz="1800" dirty="0" smtClean="0">
                <a:solidFill>
                  <a:schemeClr val="bg1"/>
                </a:solidFill>
              </a:rPr>
              <a:t>OCTUBRE </a:t>
            </a:r>
            <a:r>
              <a:rPr lang="es-MX" sz="1800" dirty="0" smtClean="0">
                <a:solidFill>
                  <a:schemeClr val="bg1"/>
                </a:solidFill>
              </a:rPr>
              <a:t>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40" y="980728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95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706404" y="0"/>
            <a:ext cx="6690622" cy="553792"/>
          </a:xfrm>
          <a:prstGeom prst="rect">
            <a:avLst/>
          </a:prstGeo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dirty="0" smtClean="0">
                <a:solidFill>
                  <a:schemeClr val="bg1"/>
                </a:solidFill>
              </a:rPr>
              <a:t>PENSIONADOS POR TIPO DE PENSIÓN, RANGO EDAD Y PENSIÓN MENSUAL A </a:t>
            </a:r>
            <a:r>
              <a:rPr lang="es-MX" sz="1800" dirty="0" smtClean="0">
                <a:solidFill>
                  <a:schemeClr val="bg1"/>
                </a:solidFill>
              </a:rPr>
              <a:t>OCTUBRE </a:t>
            </a:r>
            <a:r>
              <a:rPr lang="es-MX" sz="1800" dirty="0" smtClean="0">
                <a:solidFill>
                  <a:schemeClr val="bg1"/>
                </a:solidFill>
              </a:rPr>
              <a:t>DE 2020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67440"/>
            <a:ext cx="8712968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969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39</TotalTime>
  <Words>81</Words>
  <Application>Microsoft Office PowerPoint</Application>
  <PresentationFormat>Presentación en pantalla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5</vt:i4>
      </vt:variant>
    </vt:vector>
  </HeadingPairs>
  <TitlesOfParts>
    <vt:vector size="24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8</cp:revision>
  <dcterms:created xsi:type="dcterms:W3CDTF">2020-08-21T21:22:36Z</dcterms:created>
  <dcterms:modified xsi:type="dcterms:W3CDTF">2020-11-24T18:24:58Z</dcterms:modified>
</cp:coreProperties>
</file>